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4EF73-8D3A-40BD-BCF8-CF2DC0D7B670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664C3-08B4-4E20-88E7-42D2D21A3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 in Africa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>
            <a:spLocks noGrp="1"/>
          </p:cNvSpPr>
          <p:nvPr/>
        </p:nvSpPr>
        <p:spPr>
          <a:xfrm>
            <a:off x="685800" y="1295401"/>
            <a:ext cx="3505200" cy="480059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Regional office within the University of Cape Town in South </a:t>
            </a: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Africa opened in </a:t>
            </a: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August 2010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More than 50 projects across the entire continent addressing education, health, finance, agriculture, and more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Close partnerships with country governments, local NGOs, and international organizations</a:t>
            </a:r>
          </a:p>
        </p:txBody>
      </p:sp>
      <p:pic>
        <p:nvPicPr>
          <p:cNvPr id="13" name="Picture 12" descr="Africa Projects Map 9.29.2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143000"/>
            <a:ext cx="3657600" cy="4780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 in Africa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6</cp:revision>
  <dcterms:created xsi:type="dcterms:W3CDTF">2010-06-17T14:08:12Z</dcterms:created>
  <dcterms:modified xsi:type="dcterms:W3CDTF">2010-09-30T20:05:48Z</dcterms:modified>
</cp:coreProperties>
</file>